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26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97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36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67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38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4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96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99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6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3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B2AF0-71E4-4D7A-9AE5-1611328338A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2A9CD-3F93-4BF0-833B-3F49C3B0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29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489706" y="70394"/>
            <a:ext cx="2448123" cy="39331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ВКЛАДЫ</a:t>
            </a:r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067322" y="917939"/>
            <a:ext cx="1851627" cy="42662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УСЛОВИЯ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00556" y="940620"/>
            <a:ext cx="2508506" cy="37985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ПОСЕЩЕНИЕ БАНКА</a:t>
            </a:r>
            <a:endParaRPr lang="ru-RU" sz="2000" b="1" dirty="0"/>
          </a:p>
        </p:txBody>
      </p:sp>
      <p:cxnSp>
        <p:nvCxnSpPr>
          <p:cNvPr id="6" name="Прямая со стрелкой 5"/>
          <p:cNvCxnSpPr>
            <a:stCxn id="2" idx="2"/>
            <a:endCxn id="4" idx="0"/>
          </p:cNvCxnSpPr>
          <p:nvPr/>
        </p:nvCxnSpPr>
        <p:spPr>
          <a:xfrm flipH="1">
            <a:off x="2554809" y="463712"/>
            <a:ext cx="3158959" cy="476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168478" y="1954075"/>
            <a:ext cx="2956955" cy="52251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ПРЕДОСТАВЛЕНИЕ ДОКУМЕНТОВ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8478" y="2710560"/>
            <a:ext cx="2956955" cy="5818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ЗАКЛЮЧЕНИЕ ДОГОВОРА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6642" y="3526419"/>
            <a:ext cx="2924298" cy="5106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ОТКРЫТИЕ СЧЕТА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0314" y="4254359"/>
            <a:ext cx="2956955" cy="599684"/>
          </a:xfrm>
          <a:prstGeom prst="roundRect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b="1" dirty="0"/>
              <a:t>ПЕРЕДАЧА ДЕНЕЖНЫХ СРЕДСТВ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0314" y="5016077"/>
            <a:ext cx="2956955" cy="59972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ХРАНЕНИЕ </a:t>
            </a:r>
            <a:r>
              <a:rPr lang="ru-RU" b="1" dirty="0" smtClean="0"/>
              <a:t>ДЕНЕЖНЫХ </a:t>
            </a:r>
            <a:r>
              <a:rPr lang="ru-RU" b="1" dirty="0"/>
              <a:t>СРЕДСТВ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6642" y="5814823"/>
            <a:ext cx="2924298" cy="57001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ВОЗВРАТ ВКЛАДА</a:t>
            </a:r>
          </a:p>
        </p:txBody>
      </p:sp>
      <p:cxnSp>
        <p:nvCxnSpPr>
          <p:cNvPr id="16" name="Прямая со стрелкой 15"/>
          <p:cNvCxnSpPr>
            <a:stCxn id="7" idx="2"/>
            <a:endCxn id="8" idx="0"/>
          </p:cNvCxnSpPr>
          <p:nvPr/>
        </p:nvCxnSpPr>
        <p:spPr>
          <a:xfrm>
            <a:off x="1646956" y="2476589"/>
            <a:ext cx="0" cy="233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  <a:endCxn id="9" idx="0"/>
          </p:cNvCxnSpPr>
          <p:nvPr/>
        </p:nvCxnSpPr>
        <p:spPr>
          <a:xfrm flipH="1">
            <a:off x="1638791" y="3292448"/>
            <a:ext cx="8165" cy="233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2"/>
            <a:endCxn id="10" idx="0"/>
          </p:cNvCxnSpPr>
          <p:nvPr/>
        </p:nvCxnSpPr>
        <p:spPr>
          <a:xfrm>
            <a:off x="1638791" y="4037053"/>
            <a:ext cx="1" cy="217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0" idx="2"/>
            <a:endCxn id="11" idx="0"/>
          </p:cNvCxnSpPr>
          <p:nvPr/>
        </p:nvCxnSpPr>
        <p:spPr>
          <a:xfrm>
            <a:off x="1638792" y="4854043"/>
            <a:ext cx="0" cy="162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1" idx="2"/>
            <a:endCxn id="12" idx="0"/>
          </p:cNvCxnSpPr>
          <p:nvPr/>
        </p:nvCxnSpPr>
        <p:spPr>
          <a:xfrm flipH="1">
            <a:off x="1638791" y="5615801"/>
            <a:ext cx="1" cy="199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5141187" y="1943956"/>
            <a:ext cx="1680359" cy="49282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ВЫПЛАТА %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293676" y="2563584"/>
            <a:ext cx="1911928" cy="49579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СУММА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552829" y="381541"/>
            <a:ext cx="1562346" cy="48615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СРОК</a:t>
            </a:r>
          </a:p>
        </p:txBody>
      </p:sp>
      <p:cxnSp>
        <p:nvCxnSpPr>
          <p:cNvPr id="34" name="Прямая со стрелкой 33"/>
          <p:cNvCxnSpPr>
            <a:stCxn id="3" idx="2"/>
            <a:endCxn id="28" idx="0"/>
          </p:cNvCxnSpPr>
          <p:nvPr/>
        </p:nvCxnSpPr>
        <p:spPr>
          <a:xfrm flipH="1">
            <a:off x="5981367" y="1344566"/>
            <a:ext cx="1011769" cy="599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3" idx="2"/>
            <a:endCxn id="29" idx="0"/>
          </p:cNvCxnSpPr>
          <p:nvPr/>
        </p:nvCxnSpPr>
        <p:spPr>
          <a:xfrm>
            <a:off x="6993136" y="1344566"/>
            <a:ext cx="1256504" cy="1219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3" idx="3"/>
            <a:endCxn id="30" idx="1"/>
          </p:cNvCxnSpPr>
          <p:nvPr/>
        </p:nvCxnSpPr>
        <p:spPr>
          <a:xfrm flipV="1">
            <a:off x="7918949" y="624616"/>
            <a:ext cx="633880" cy="506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Скругленный прямоугольник 38"/>
          <p:cNvSpPr/>
          <p:nvPr/>
        </p:nvSpPr>
        <p:spPr>
          <a:xfrm>
            <a:off x="4715718" y="4916385"/>
            <a:ext cx="2105827" cy="13218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ПЕРЕЧИСЛЕНИЕ % ЕЖЕМЕСЯЧНО НА ДО </a:t>
            </a:r>
            <a:r>
              <a:rPr lang="ru-RU" b="1" dirty="0" smtClean="0"/>
              <a:t>ВОСТРЕБОВАНИЯ</a:t>
            </a:r>
            <a:endParaRPr lang="ru-RU" b="1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471833" y="2762758"/>
            <a:ext cx="1913709" cy="178128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ПЕРЕЧИСЛЕНИЕ % ЕЖЕМЕСЯЧНО/ЕЖЕКВАРТАЛЬНО НА СЧЕТ ВКЛАДА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285273" y="3269569"/>
            <a:ext cx="2016806" cy="149091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ПЕРЕЧИСЛЕНИЕ % В ДЕНЬ ВОЗВРАТА ДЕПОЗИТА ВКЛАДА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8505380" y="1281645"/>
            <a:ext cx="1670972" cy="57595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ДОСРОЧНОЕ</a:t>
            </a:r>
            <a:r>
              <a:rPr lang="ru-RU" sz="1600" b="1" dirty="0" smtClean="0"/>
              <a:t> ИСТРЕБОВАНИЕ</a:t>
            </a:r>
            <a:endParaRPr lang="ru-RU" sz="1600" b="1" dirty="0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399070" y="195445"/>
            <a:ext cx="1664771" cy="7102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ЧАСТИЧНОЕ ИСТРЕБОВАНИЕ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276611" y="1283289"/>
            <a:ext cx="1787230" cy="73476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БЕЗ ЧАСТИЧНОГО ИСТРЕБОВАНИЯ</a:t>
            </a:r>
            <a:endParaRPr lang="ru-RU" sz="1600" b="1" dirty="0"/>
          </a:p>
        </p:txBody>
      </p:sp>
      <p:cxnSp>
        <p:nvCxnSpPr>
          <p:cNvPr id="57" name="Прямая со стрелкой 56"/>
          <p:cNvCxnSpPr>
            <a:stCxn id="30" idx="3"/>
            <a:endCxn id="50" idx="1"/>
          </p:cNvCxnSpPr>
          <p:nvPr/>
        </p:nvCxnSpPr>
        <p:spPr>
          <a:xfrm flipV="1">
            <a:off x="10115175" y="550546"/>
            <a:ext cx="283895" cy="74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endCxn id="49" idx="0"/>
          </p:cNvCxnSpPr>
          <p:nvPr/>
        </p:nvCxnSpPr>
        <p:spPr>
          <a:xfrm flipH="1">
            <a:off x="9340866" y="867691"/>
            <a:ext cx="11688" cy="41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10065073" y="841701"/>
            <a:ext cx="931478" cy="434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Скругленный прямоугольник 64"/>
          <p:cNvSpPr/>
          <p:nvPr/>
        </p:nvSpPr>
        <p:spPr>
          <a:xfrm>
            <a:off x="9680387" y="2686435"/>
            <a:ext cx="2429239" cy="7333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ПОПОЛНЕНИЕ БЕЗ ОГРАНИЧЕНИЙ</a:t>
            </a:r>
            <a:endParaRPr lang="ru-RU" b="1" dirty="0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9634602" y="3593247"/>
            <a:ext cx="2429239" cy="74815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ЧАСТИЧНОЕ ПОПОЛНЕНИЕ</a:t>
            </a:r>
            <a:endParaRPr lang="ru-RU" b="1" dirty="0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9392403" y="4544043"/>
            <a:ext cx="2717223" cy="7718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БЕЗ ПОПОЛНЕНИЯ</a:t>
            </a:r>
            <a:endParaRPr lang="ru-RU" b="1" dirty="0"/>
          </a:p>
        </p:txBody>
      </p:sp>
      <p:cxnSp>
        <p:nvCxnSpPr>
          <p:cNvPr id="69" name="Прямая со стрелкой 68"/>
          <p:cNvCxnSpPr>
            <a:stCxn id="28" idx="1"/>
            <a:endCxn id="45" idx="0"/>
          </p:cNvCxnSpPr>
          <p:nvPr/>
        </p:nvCxnSpPr>
        <p:spPr>
          <a:xfrm flipH="1">
            <a:off x="4428688" y="2190367"/>
            <a:ext cx="712499" cy="5723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28" idx="2"/>
            <a:endCxn id="39" idx="0"/>
          </p:cNvCxnSpPr>
          <p:nvPr/>
        </p:nvCxnSpPr>
        <p:spPr>
          <a:xfrm flipH="1">
            <a:off x="5768632" y="2436778"/>
            <a:ext cx="212735" cy="2479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stCxn id="28" idx="2"/>
            <a:endCxn id="46" idx="0"/>
          </p:cNvCxnSpPr>
          <p:nvPr/>
        </p:nvCxnSpPr>
        <p:spPr>
          <a:xfrm>
            <a:off x="5981367" y="2436778"/>
            <a:ext cx="1312309" cy="832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stCxn id="29" idx="3"/>
            <a:endCxn id="65" idx="1"/>
          </p:cNvCxnSpPr>
          <p:nvPr/>
        </p:nvCxnSpPr>
        <p:spPr>
          <a:xfrm>
            <a:off x="9205604" y="2811483"/>
            <a:ext cx="474783" cy="241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29" idx="2"/>
            <a:endCxn id="66" idx="1"/>
          </p:cNvCxnSpPr>
          <p:nvPr/>
        </p:nvCxnSpPr>
        <p:spPr>
          <a:xfrm>
            <a:off x="8249640" y="3059381"/>
            <a:ext cx="1384962" cy="907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29" idx="2"/>
            <a:endCxn id="67" idx="1"/>
          </p:cNvCxnSpPr>
          <p:nvPr/>
        </p:nvCxnSpPr>
        <p:spPr>
          <a:xfrm>
            <a:off x="8249640" y="3059381"/>
            <a:ext cx="1142763" cy="1870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3943003" y="938170"/>
            <a:ext cx="2029287" cy="377017"/>
          </a:xfrm>
          <a:prstGeom prst="roundRect">
            <a:avLst>
              <a:gd name="adj" fmla="val 2227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ДБО</a:t>
            </a:r>
            <a:endParaRPr lang="ru-RU" sz="2400" b="1" dirty="0"/>
          </a:p>
        </p:txBody>
      </p:sp>
      <p:cxnSp>
        <p:nvCxnSpPr>
          <p:cNvPr id="48" name="Прямая со стрелкой 47"/>
          <p:cNvCxnSpPr>
            <a:stCxn id="2" idx="2"/>
            <a:endCxn id="43" idx="0"/>
          </p:cNvCxnSpPr>
          <p:nvPr/>
        </p:nvCxnSpPr>
        <p:spPr>
          <a:xfrm flipH="1">
            <a:off x="4957647" y="463712"/>
            <a:ext cx="756121" cy="474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43" idx="2"/>
            <a:endCxn id="8" idx="3"/>
          </p:cNvCxnSpPr>
          <p:nvPr/>
        </p:nvCxnSpPr>
        <p:spPr>
          <a:xfrm flipH="1">
            <a:off x="3125433" y="1315187"/>
            <a:ext cx="1832214" cy="168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4" idx="2"/>
            <a:endCxn id="7" idx="0"/>
          </p:cNvCxnSpPr>
          <p:nvPr/>
        </p:nvCxnSpPr>
        <p:spPr>
          <a:xfrm flipH="1">
            <a:off x="1646956" y="1320478"/>
            <a:ext cx="907853" cy="633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 стрелкой 141"/>
          <p:cNvCxnSpPr>
            <a:stCxn id="2" idx="2"/>
            <a:endCxn id="3" idx="0"/>
          </p:cNvCxnSpPr>
          <p:nvPr/>
        </p:nvCxnSpPr>
        <p:spPr>
          <a:xfrm>
            <a:off x="5713768" y="463712"/>
            <a:ext cx="1279368" cy="454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203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56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Иманова Марина Олеговна</dc:creator>
  <cp:lastModifiedBy>Матвеев Андрей Сергеевич</cp:lastModifiedBy>
  <cp:revision>14</cp:revision>
  <dcterms:created xsi:type="dcterms:W3CDTF">2025-10-21T07:18:15Z</dcterms:created>
  <dcterms:modified xsi:type="dcterms:W3CDTF">2025-10-22T12:31:52Z</dcterms:modified>
</cp:coreProperties>
</file>